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C641-3382-408C-82DD-402532FA9B16}" type="datetimeFigureOut">
              <a:rPr lang="ru-RU" smtClean="0"/>
              <a:pPr/>
              <a:t>04.02.2022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90CCF-EF3F-419B-A662-C34B08869B0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0"/>
            <a:ext cx="5072066" cy="6858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b="1" dirty="0">
                <a:solidFill>
                  <a:schemeClr val="tx1"/>
                </a:solidFill>
              </a:rPr>
              <a:t>Рубцова Светлана </a:t>
            </a:r>
            <a:r>
              <a:rPr lang="ru-RU" sz="3100" b="1" dirty="0" err="1">
                <a:solidFill>
                  <a:schemeClr val="tx1"/>
                </a:solidFill>
              </a:rPr>
              <a:t>Андрияновна</a:t>
            </a:r>
            <a:r>
              <a:rPr lang="ru-RU" sz="3100" dirty="0">
                <a:solidFill>
                  <a:schemeClr val="tx1"/>
                </a:solidFill>
              </a:rPr>
              <a:t>  </a:t>
            </a:r>
            <a:endParaRPr lang="ru-RU" sz="3100" dirty="0" smtClean="0">
              <a:solidFill>
                <a:schemeClr val="tx1"/>
              </a:solidFill>
            </a:endParaRPr>
          </a:p>
          <a:p>
            <a:pPr algn="just"/>
            <a:r>
              <a:rPr lang="ru-RU" sz="3100" dirty="0" smtClean="0">
                <a:solidFill>
                  <a:schemeClr val="tx1"/>
                </a:solidFill>
              </a:rPr>
              <a:t>( </a:t>
            </a:r>
            <a:r>
              <a:rPr lang="ru-RU" sz="3100" dirty="0">
                <a:solidFill>
                  <a:schemeClr val="tx1"/>
                </a:solidFill>
              </a:rPr>
              <a:t>16.02.1966г.р)-главный врач </a:t>
            </a:r>
            <a:endParaRPr lang="ru-RU" sz="3100" dirty="0" smtClean="0">
              <a:solidFill>
                <a:schemeClr val="tx1"/>
              </a:solidFill>
            </a:endParaRPr>
          </a:p>
          <a:p>
            <a:pPr algn="just"/>
            <a:r>
              <a:rPr lang="ru-RU" sz="3100" dirty="0" smtClean="0">
                <a:solidFill>
                  <a:schemeClr val="tx1"/>
                </a:solidFill>
              </a:rPr>
              <a:t>ГБУЗ </a:t>
            </a:r>
            <a:r>
              <a:rPr lang="ru-RU" sz="3100" dirty="0">
                <a:solidFill>
                  <a:schemeClr val="tx1"/>
                </a:solidFill>
              </a:rPr>
              <a:t>ПК «</a:t>
            </a:r>
            <a:r>
              <a:rPr lang="ru-RU" sz="31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3100" dirty="0">
                <a:solidFill>
                  <a:schemeClr val="tx1"/>
                </a:solidFill>
              </a:rPr>
              <a:t> ЦРБ»</a:t>
            </a:r>
          </a:p>
          <a:p>
            <a:pPr algn="just"/>
            <a:r>
              <a:rPr lang="ru-RU" sz="3100" dirty="0">
                <a:solidFill>
                  <a:schemeClr val="tx1"/>
                </a:solidFill>
              </a:rPr>
              <a:t>В 1990 году окончила Пермский государственный медицинский институт по специальности «Лечебное дело</a:t>
            </a:r>
            <a:r>
              <a:rPr lang="ru-RU" sz="3100" dirty="0" smtClean="0">
                <a:solidFill>
                  <a:schemeClr val="tx1"/>
                </a:solidFill>
              </a:rPr>
              <a:t>».</a:t>
            </a:r>
          </a:p>
          <a:p>
            <a:pPr algn="just"/>
            <a:r>
              <a:rPr lang="ru-RU" sz="3100" dirty="0" smtClean="0">
                <a:solidFill>
                  <a:schemeClr val="tx1"/>
                </a:solidFill>
              </a:rPr>
              <a:t>В 1991 году окончила интернатуру по специальности врач акушер-гинеколог.</a:t>
            </a:r>
            <a:endParaRPr lang="ru-RU" sz="3100" dirty="0">
              <a:solidFill>
                <a:schemeClr val="tx1"/>
              </a:solidFill>
            </a:endParaRPr>
          </a:p>
          <a:p>
            <a:pPr algn="just"/>
            <a:r>
              <a:rPr lang="ru-RU" sz="3100" dirty="0" smtClean="0">
                <a:solidFill>
                  <a:schemeClr val="tx1"/>
                </a:solidFill>
              </a:rPr>
              <a:t>В 2000 году окончила </a:t>
            </a:r>
            <a:r>
              <a:rPr lang="ru-RU" sz="3100" dirty="0">
                <a:solidFill>
                  <a:schemeClr val="tx1"/>
                </a:solidFill>
              </a:rPr>
              <a:t>Международный университет (в Москве) и </a:t>
            </a:r>
            <a:r>
              <a:rPr lang="ru-RU" sz="3100" dirty="0" smtClean="0">
                <a:solidFill>
                  <a:schemeClr val="tx1"/>
                </a:solidFill>
              </a:rPr>
              <a:t>присвоена квалификация </a:t>
            </a:r>
            <a:r>
              <a:rPr lang="ru-RU" sz="3100" dirty="0">
                <a:solidFill>
                  <a:schemeClr val="tx1"/>
                </a:solidFill>
              </a:rPr>
              <a:t>«Менеджер»  по специальности «Государственное и муниципальное управление</a:t>
            </a:r>
            <a:r>
              <a:rPr lang="ru-RU" sz="3100" dirty="0" smtClean="0">
                <a:solidFill>
                  <a:schemeClr val="tx1"/>
                </a:solidFill>
              </a:rPr>
              <a:t>».</a:t>
            </a:r>
          </a:p>
          <a:p>
            <a:pPr algn="just"/>
            <a:r>
              <a:rPr lang="ru-RU" sz="3100" dirty="0" smtClean="0">
                <a:solidFill>
                  <a:schemeClr val="tx1"/>
                </a:solidFill>
              </a:rPr>
              <a:t>С 1997г.по 2011г.- работала главным врачом </a:t>
            </a:r>
            <a:r>
              <a:rPr lang="ru-RU" sz="3100" dirty="0" err="1" smtClean="0">
                <a:solidFill>
                  <a:schemeClr val="tx1"/>
                </a:solidFill>
              </a:rPr>
              <a:t>Частинской</a:t>
            </a:r>
            <a:r>
              <a:rPr lang="ru-RU" sz="3100" dirty="0" smtClean="0">
                <a:solidFill>
                  <a:schemeClr val="tx1"/>
                </a:solidFill>
              </a:rPr>
              <a:t> ЦРБ.</a:t>
            </a:r>
            <a:endParaRPr lang="ru-RU" sz="3100" dirty="0">
              <a:solidFill>
                <a:schemeClr val="tx1"/>
              </a:solidFill>
            </a:endParaRPr>
          </a:p>
          <a:p>
            <a:pPr algn="just"/>
            <a:r>
              <a:rPr lang="ru-RU" sz="3100" dirty="0">
                <a:solidFill>
                  <a:schemeClr val="tx1"/>
                </a:solidFill>
              </a:rPr>
              <a:t>С 2011г. работает главным врачом ГБУЗ ПК «</a:t>
            </a:r>
            <a:r>
              <a:rPr lang="ru-RU" sz="31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3100" dirty="0">
                <a:solidFill>
                  <a:schemeClr val="tx1"/>
                </a:solidFill>
              </a:rPr>
              <a:t> ЦРБ».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ПК\Desktop\glavvra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071934" cy="557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0"/>
            <a:ext cx="4357686" cy="6858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b="1" dirty="0" err="1">
                <a:solidFill>
                  <a:schemeClr val="tx1"/>
                </a:solidFill>
              </a:rPr>
              <a:t>Протопопова</a:t>
            </a:r>
            <a:r>
              <a:rPr lang="ru-RU" sz="3100" b="1" dirty="0">
                <a:solidFill>
                  <a:schemeClr val="tx1"/>
                </a:solidFill>
              </a:rPr>
              <a:t> </a:t>
            </a:r>
            <a:r>
              <a:rPr lang="ru-RU" sz="3100" b="1" dirty="0" err="1">
                <a:solidFill>
                  <a:schemeClr val="tx1"/>
                </a:solidFill>
              </a:rPr>
              <a:t>Алефтина</a:t>
            </a:r>
            <a:r>
              <a:rPr lang="ru-RU" sz="3100" b="1" dirty="0">
                <a:solidFill>
                  <a:schemeClr val="tx1"/>
                </a:solidFill>
              </a:rPr>
              <a:t> Валерьевна</a:t>
            </a:r>
            <a:r>
              <a:rPr lang="ru-RU" sz="3100" dirty="0">
                <a:solidFill>
                  <a:schemeClr val="tx1"/>
                </a:solidFill>
              </a:rPr>
              <a:t> (07.12.1983г.р.)- заведующая терапевтическим отделением ГБУЗ ПК «</a:t>
            </a:r>
            <a:r>
              <a:rPr lang="ru-RU" sz="31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3100" dirty="0">
                <a:solidFill>
                  <a:schemeClr val="tx1"/>
                </a:solidFill>
              </a:rPr>
              <a:t> ЦРБ».</a:t>
            </a:r>
          </a:p>
          <a:p>
            <a:pPr algn="just"/>
            <a:r>
              <a:rPr lang="ru-RU" sz="3100" dirty="0">
                <a:solidFill>
                  <a:schemeClr val="tx1"/>
                </a:solidFill>
              </a:rPr>
              <a:t>В 2007 году окончила Государственное образовательное учреждение высшего профессионального образования «Пермская государственная академия имени академика Е.А. Вагнера Федерального агентства по здравоохранению и социальному развитию» по специальности «Лечебное дело».</a:t>
            </a:r>
          </a:p>
          <a:p>
            <a:pPr algn="just"/>
            <a:r>
              <a:rPr lang="ru-RU" sz="3100" dirty="0">
                <a:solidFill>
                  <a:schemeClr val="tx1"/>
                </a:solidFill>
              </a:rPr>
              <a:t>С  2016г. работает в ГБУЗ ПК «</a:t>
            </a:r>
            <a:r>
              <a:rPr lang="ru-RU" sz="31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3100" dirty="0">
                <a:solidFill>
                  <a:schemeClr val="tx1"/>
                </a:solidFill>
              </a:rPr>
              <a:t> ЦРБ».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ПК\Desktop\terap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4786314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0"/>
            <a:ext cx="4643438" cy="6858000"/>
          </a:xfrm>
        </p:spPr>
        <p:txBody>
          <a:bodyPr>
            <a:normAutofit/>
          </a:bodyPr>
          <a:lstStyle/>
          <a:p>
            <a:pPr algn="just"/>
            <a:r>
              <a:rPr lang="ru-RU" sz="2600" b="1" dirty="0">
                <a:solidFill>
                  <a:schemeClr val="tx1"/>
                </a:solidFill>
              </a:rPr>
              <a:t>Крашенинников Алексей Николаевич</a:t>
            </a:r>
            <a:r>
              <a:rPr lang="ru-RU" sz="2600" dirty="0">
                <a:solidFill>
                  <a:schemeClr val="tx1"/>
                </a:solidFill>
              </a:rPr>
              <a:t> (23 .08.1964 г.р.)- заведующий педиатрическим отделением ГБУЗ ПК «</a:t>
            </a:r>
            <a:r>
              <a:rPr lang="ru-RU" sz="26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2600" dirty="0">
                <a:solidFill>
                  <a:schemeClr val="tx1"/>
                </a:solidFill>
              </a:rPr>
              <a:t> ЦРБ».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</a:rPr>
              <a:t>В 1987 году окончил Пермский государственный медицинский институт по специальности «Педиатрия».</a:t>
            </a:r>
          </a:p>
          <a:p>
            <a:pPr algn="just"/>
            <a:r>
              <a:rPr lang="ru-RU" sz="2600" dirty="0">
                <a:solidFill>
                  <a:schemeClr val="tx1"/>
                </a:solidFill>
              </a:rPr>
              <a:t>С 03.08.1987г. работает в ГБУЗ ПК «</a:t>
            </a:r>
            <a:r>
              <a:rPr lang="ru-RU" sz="26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2600" dirty="0">
                <a:solidFill>
                  <a:schemeClr val="tx1"/>
                </a:solidFill>
              </a:rPr>
              <a:t> ЦРБ.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ПК\Desktop\pediatriy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214290"/>
            <a:ext cx="4572000" cy="535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0"/>
            <a:ext cx="4572000" cy="6858000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chemeClr val="tx1"/>
                </a:solidFill>
              </a:rPr>
              <a:t>Девяткова Маргарита Юрьевна</a:t>
            </a:r>
            <a:r>
              <a:rPr lang="ru-RU" sz="2400" dirty="0">
                <a:solidFill>
                  <a:schemeClr val="tx1"/>
                </a:solidFill>
              </a:rPr>
              <a:t> (24.04.1967г.р)-заведующая поликлиники ГБУЗ ПК «</a:t>
            </a:r>
            <a:r>
              <a:rPr lang="ru-RU" sz="2400" dirty="0" err="1">
                <a:solidFill>
                  <a:schemeClr val="tx1"/>
                </a:solidFill>
              </a:rPr>
              <a:t>Большесосновская</a:t>
            </a:r>
            <a:r>
              <a:rPr lang="ru-RU" sz="2400" dirty="0">
                <a:solidFill>
                  <a:schemeClr val="tx1"/>
                </a:solidFill>
              </a:rPr>
              <a:t> ЦРБ».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В 1990 году окончила Пермский государственный медицинский институт по специальности  «Педиатрия».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</a:rPr>
              <a:t>В 1991 году принята на должность врача-педиатра, а  в 1992 году переведена на должность врача-офтальмолога  в </a:t>
            </a:r>
            <a:r>
              <a:rPr lang="ru-RU" sz="2400" dirty="0" err="1">
                <a:solidFill>
                  <a:schemeClr val="tx1"/>
                </a:solidFill>
              </a:rPr>
              <a:t>Большесосновской</a:t>
            </a:r>
            <a:r>
              <a:rPr lang="ru-RU" sz="2400" dirty="0">
                <a:solidFill>
                  <a:schemeClr val="tx1"/>
                </a:solidFill>
              </a:rPr>
              <a:t> ЦРБ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С 2011 года работает заместителем главного врача по поликлинике ГБУЗ ПК «</a:t>
            </a:r>
            <a:r>
              <a:rPr lang="ru-RU" sz="2400" dirty="0" err="1" smtClean="0">
                <a:solidFill>
                  <a:schemeClr val="tx1"/>
                </a:solidFill>
              </a:rPr>
              <a:t>Большесосновская</a:t>
            </a:r>
            <a:r>
              <a:rPr lang="ru-RU" sz="2400" dirty="0" smtClean="0">
                <a:solidFill>
                  <a:schemeClr val="tx1"/>
                </a:solidFill>
              </a:rPr>
              <a:t> ЦРБ»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Yurist\Desktop\фото врач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4500562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247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Мария Зубова</cp:lastModifiedBy>
  <cp:revision>8</cp:revision>
  <dcterms:created xsi:type="dcterms:W3CDTF">2018-05-20T17:27:58Z</dcterms:created>
  <dcterms:modified xsi:type="dcterms:W3CDTF">2022-02-04T06:11:29Z</dcterms:modified>
</cp:coreProperties>
</file>